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342" r:id="rId4"/>
    <p:sldId id="258" r:id="rId5"/>
    <p:sldId id="259" r:id="rId6"/>
    <p:sldId id="409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10" r:id="rId17"/>
    <p:sldId id="411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4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11/13/11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/photos/chunter01/6331005348/sizes/l/in/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0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wildaboutburnley</a:t>
            </a:r>
            <a:r>
              <a:rPr lang="en-US" dirty="0" smtClean="0"/>
              <a:t>/329910656/sizes/z/in/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8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villes</a:t>
            </a:r>
            <a:r>
              <a:rPr lang="en-US" dirty="0" smtClean="0"/>
              <a:t>/2885282987/sizes/l/in/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79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/photos/martie1swart/6191496007/sizes/z/in/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5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mlukesh</a:t>
            </a:r>
            <a:r>
              <a:rPr lang="en-US" dirty="0" smtClean="0"/>
              <a:t>/6319891949/sizes/l/in/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7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11/13/11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11/13/11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yob.com.au/" TargetMode="External"/><Relationship Id="rId4" Type="http://schemas.openxmlformats.org/officeDocument/2006/relationships/hyperlink" Target="http://www.blackbookmag.com/guides/chicago" TargetMode="External"/><Relationship Id="rId5" Type="http://schemas.openxmlformats.org/officeDocument/2006/relationships/hyperlink" Target="http://www.veer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-s.com/" TargetMode="External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tore.apple.com/u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timtebow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Navigation</a:t>
            </a:r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HTML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&lt;</a:t>
            </a:r>
            <a:r>
              <a:rPr lang="en-US" sz="2000" dirty="0" err="1">
                <a:latin typeface="Courier New"/>
                <a:cs typeface="Courier New"/>
              </a:rPr>
              <a:t>ul</a:t>
            </a:r>
            <a:r>
              <a:rPr lang="en-US" sz="2000" dirty="0">
                <a:latin typeface="Courier New"/>
                <a:cs typeface="Courier New"/>
              </a:rPr>
              <a:t> id="navigation"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class="active" title="Home"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"/"</a:t>
            </a:r>
            <a:r>
              <a:rPr lang="en-US" sz="2000" dirty="0">
                <a:latin typeface="Courier New"/>
                <a:cs typeface="Courier New"/>
              </a:rPr>
              <a:t>&gt;Home&lt;/a&gt;&lt;/li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title="My Blog"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="/blog/"&gt;Blog&lt;/a&gt;&lt;/li&gt;</a:t>
            </a:r>
            <a:br>
              <a:rPr lang="en-US" sz="2000" dirty="0">
                <a:latin typeface="Courier New"/>
                <a:cs typeface="Courier New"/>
              </a:rPr>
            </a:br>
            <a:r>
              <a:rPr lang="en-US" sz="2000" dirty="0" smtClean="0">
                <a:latin typeface="Courier New"/>
                <a:cs typeface="Courier New"/>
              </a:rPr>
              <a:t>	&lt;</a:t>
            </a:r>
            <a:r>
              <a:rPr lang="en-US" sz="2000" dirty="0">
                <a:latin typeface="Courier New"/>
                <a:cs typeface="Courier New"/>
              </a:rPr>
              <a:t>li&gt;&lt;a title="My Portfolio" </a:t>
            </a:r>
            <a:r>
              <a:rPr lang="en-US" sz="2000" dirty="0" err="1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"/portfolio/"</a:t>
            </a:r>
            <a:r>
              <a:rPr lang="en-US" sz="2000" dirty="0">
                <a:latin typeface="Courier New"/>
                <a:cs typeface="Courier New"/>
              </a:rPr>
              <a:t>&gt;Portfolio&lt;/a&gt;&lt;/li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&lt;</a:t>
            </a:r>
            <a:r>
              <a:rPr lang="en-US" sz="2000" dirty="0">
                <a:latin typeface="Courier New"/>
                <a:cs typeface="Courier New"/>
              </a:rPr>
              <a:t>li&gt;&lt;a title="Contact us</a:t>
            </a:r>
            <a:r>
              <a:rPr lang="en-US" sz="2000" dirty="0" smtClean="0">
                <a:latin typeface="Courier New"/>
                <a:cs typeface="Courier New"/>
              </a:rPr>
              <a:t>" </a:t>
            </a:r>
            <a:r>
              <a:rPr lang="en-US" sz="2000" dirty="0" err="1" smtClean="0">
                <a:latin typeface="Courier New"/>
                <a:cs typeface="Courier New"/>
              </a:rPr>
              <a:t>href</a:t>
            </a:r>
            <a:r>
              <a:rPr lang="en-US" sz="2000" dirty="0">
                <a:latin typeface="Courier New"/>
                <a:cs typeface="Courier New"/>
              </a:rPr>
              <a:t>=</a:t>
            </a:r>
            <a:r>
              <a:rPr lang="en-US" sz="2000" dirty="0" smtClean="0">
                <a:latin typeface="Courier New"/>
                <a:cs typeface="Courier New"/>
              </a:rPr>
              <a:t>"/contact/"</a:t>
            </a:r>
            <a:r>
              <a:rPr lang="en-US" sz="2000" dirty="0">
                <a:latin typeface="Courier New"/>
                <a:cs typeface="Courier New"/>
              </a:rPr>
              <a:t>&gt;Contact&lt;/a&gt;&lt;/li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&lt;/</a:t>
            </a:r>
            <a:r>
              <a:rPr lang="en-US" sz="2000" dirty="0" err="1">
                <a:latin typeface="Courier New"/>
                <a:cs typeface="Courier New"/>
              </a:rPr>
              <a:t>ul</a:t>
            </a:r>
            <a:r>
              <a:rPr lang="en-US" sz="2000" dirty="0" smtClean="0">
                <a:latin typeface="Courier New"/>
                <a:cs typeface="Courier New"/>
              </a:rPr>
              <a:t>&gt;</a:t>
            </a: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2042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Horizontally-tabbed N</a:t>
            </a:r>
            <a:r>
              <a:rPr lang="en-US" dirty="0" smtClean="0"/>
              <a:t>avigation</a:t>
            </a:r>
            <a:endParaRPr lang="en-US" dirty="0"/>
          </a:p>
        </p:txBody>
      </p:sp>
      <p:pic>
        <p:nvPicPr>
          <p:cNvPr id="7" name="Content Placeholder 6" descr="Home - University of Sioux Falls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863" b="-203863"/>
          <a:stretch>
            <a:fillRect/>
          </a:stretch>
        </p:blipFill>
        <p:spPr>
          <a:xfrm>
            <a:off x="1298575" y="2120900"/>
            <a:ext cx="6761163" cy="1638300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1298448" y="3921919"/>
            <a:ext cx="6761820" cy="1945481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http://myob.com.au/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http://www.blackbookmag.com/guides/chicago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http://www.veer.com/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</a:t>
            </a:r>
            <a:r>
              <a:rPr lang="en-US" dirty="0" smtClean="0"/>
              <a:t>Navigation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http://store.apple.com/us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http://www.l-s.com/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Official Apple Online Store - Buy Mac Computers and Notebooks, iPhone, iPad, iPod, and More - Apple Store (U.S.).jpg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05" r="-303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568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7775" b="777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Logical placement</a:t>
            </a:r>
          </a:p>
          <a:p>
            <a:r>
              <a:rPr lang="en-US" dirty="0" smtClean="0"/>
              <a:t>Links look like links</a:t>
            </a:r>
          </a:p>
          <a:p>
            <a:r>
              <a:rPr lang="en-US" dirty="0" smtClean="0"/>
              <a:t>Give '</a:t>
            </a:r>
            <a:r>
              <a:rPr lang="en-US" dirty="0" err="1" smtClean="0"/>
              <a:t>em</a:t>
            </a:r>
            <a:r>
              <a:rPr lang="en-US" dirty="0" smtClean="0"/>
              <a:t>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0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Don't say anything</a:t>
            </a:r>
          </a:p>
          <a:p>
            <a:r>
              <a:rPr lang="en-US" dirty="0"/>
              <a:t>High potential for confusion</a:t>
            </a:r>
          </a:p>
          <a:p>
            <a:r>
              <a:rPr lang="en-US" dirty="0"/>
              <a:t>Add icons to text, not other way </a:t>
            </a:r>
            <a:r>
              <a:rPr lang="en-US" dirty="0" smtClean="0"/>
              <a:t>around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7612" r="176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39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Navigation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5576" b="557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Changes as users navigate</a:t>
            </a:r>
          </a:p>
          <a:p>
            <a:r>
              <a:rPr lang="en-US" dirty="0"/>
              <a:t>Applies to "current section" of </a:t>
            </a:r>
            <a:r>
              <a:rPr lang="en-US" dirty="0" smtClean="0"/>
              <a:t>site</a:t>
            </a:r>
          </a:p>
          <a:p>
            <a:r>
              <a:rPr lang="en-US" dirty="0" smtClean="0"/>
              <a:t>Usually for child pages</a:t>
            </a:r>
          </a:p>
        </p:txBody>
      </p:sp>
    </p:spTree>
    <p:extLst>
      <p:ext uri="{BB962C8B-B14F-4D97-AF65-F5344CB8AC3E}">
        <p14:creationId xmlns:p14="http://schemas.microsoft.com/office/powerpoint/2010/main" val="396168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Eleven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Attendance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pPr>
              <a:buFont typeface="Wingdings" charset="2"/>
              <a:buChar char="v"/>
            </a:pPr>
            <a:r>
              <a:rPr lang="en-US" smtClean="0"/>
              <a:t>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Safety </a:t>
            </a:r>
            <a:r>
              <a:rPr lang="en-US" smtClean="0"/>
              <a:t>net is off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http://www.timtebow.com/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Navigation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Leads the way</a:t>
            </a:r>
          </a:p>
          <a:p>
            <a:r>
              <a:rPr lang="en-US" dirty="0" smtClean="0"/>
              <a:t>Starts with IA</a:t>
            </a:r>
          </a:p>
          <a:p>
            <a:r>
              <a:rPr lang="en-US" dirty="0" smtClean="0"/>
              <a:t>One of the most important parts of your website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12449" b="12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535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Names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t="7160" b="7160"/>
          <a:stretch>
            <a:fillRect/>
          </a:stretch>
        </p:blipFill>
        <p:spPr>
          <a:xfrm>
            <a:off x="4663440" y="2020067"/>
            <a:ext cx="3200400" cy="360362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095023" y="2119313"/>
            <a:ext cx="3200400" cy="3605212"/>
          </a:xfrm>
        </p:spPr>
        <p:txBody>
          <a:bodyPr/>
          <a:lstStyle/>
          <a:p>
            <a:r>
              <a:rPr lang="en-US" dirty="0" smtClean="0"/>
              <a:t>A "really big deal"</a:t>
            </a:r>
          </a:p>
          <a:p>
            <a:r>
              <a:rPr lang="en-US" dirty="0" smtClean="0"/>
              <a:t>Short – one, two words at most</a:t>
            </a:r>
          </a:p>
          <a:p>
            <a:r>
              <a:rPr lang="en-US" dirty="0" smtClean="0"/>
              <a:t>Descriptive – clear and straight to the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64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7571</TotalTime>
  <Words>331</Words>
  <Application>Microsoft Macintosh PowerPoint</Application>
  <PresentationFormat>On-screen Show (4:3)</PresentationFormat>
  <Paragraphs>76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Pushpin</vt:lpstr>
      <vt:lpstr>Class Ten</vt:lpstr>
      <vt:lpstr>Overview</vt:lpstr>
      <vt:lpstr>What’s New?</vt:lpstr>
      <vt:lpstr>Quiz Time</vt:lpstr>
      <vt:lpstr>Website Autopsy</vt:lpstr>
      <vt:lpstr>Break</vt:lpstr>
      <vt:lpstr>The Chapter</vt:lpstr>
      <vt:lpstr>Smart Navigation</vt:lpstr>
      <vt:lpstr>Navigation Names</vt:lpstr>
      <vt:lpstr>Semantic HTML</vt:lpstr>
      <vt:lpstr>Horizontally-tabbed Navigation</vt:lpstr>
      <vt:lpstr>Vertical Navigation </vt:lpstr>
      <vt:lpstr>Consistency</vt:lpstr>
      <vt:lpstr>Icon Usage</vt:lpstr>
      <vt:lpstr>Secondary Navigation</vt:lpstr>
      <vt:lpstr>Break</vt:lpstr>
      <vt:lpstr>Lab</vt:lpstr>
      <vt:lpstr>Class Eleven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359</cp:revision>
  <dcterms:created xsi:type="dcterms:W3CDTF">2011-09-17T02:58:40Z</dcterms:created>
  <dcterms:modified xsi:type="dcterms:W3CDTF">2011-11-13T07:42:56Z</dcterms:modified>
</cp:coreProperties>
</file>